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305" r:id="rId29"/>
    <p:sldId id="286" r:id="rId30"/>
    <p:sldId id="287" r:id="rId31"/>
    <p:sldId id="288" r:id="rId32"/>
    <p:sldId id="289" r:id="rId33"/>
    <p:sldId id="290" r:id="rId34"/>
    <p:sldId id="291" r:id="rId35"/>
    <p:sldId id="296" r:id="rId36"/>
    <p:sldId id="292" r:id="rId37"/>
    <p:sldId id="294" r:id="rId38"/>
    <p:sldId id="295" r:id="rId39"/>
    <p:sldId id="293" r:id="rId40"/>
    <p:sldId id="299" r:id="rId41"/>
    <p:sldId id="303" r:id="rId42"/>
    <p:sldId id="304" r:id="rId43"/>
    <p:sldId id="300" r:id="rId44"/>
    <p:sldId id="301" r:id="rId45"/>
    <p:sldId id="302" r:id="rId46"/>
    <p:sldId id="268" r:id="rId47"/>
    <p:sldId id="272" r:id="rId48"/>
    <p:sldId id="275" r:id="rId49"/>
    <p:sldId id="274" r:id="rId50"/>
  </p:sldIdLst>
  <p:sldSz cx="9144000" cy="5143500" type="screen16x9"/>
  <p:notesSz cx="6858000" cy="9144000"/>
  <p:embeddedFontLst>
    <p:embeddedFont>
      <p:font typeface="Roboto" panose="02020500000000000000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-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31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28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2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831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2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https://www.google.com.tw/</a:t>
            </a:r>
            <a:r>
              <a:rPr lang="en-US" u="sng" dirty="0" err="1">
                <a:solidFill>
                  <a:schemeClr val="hlink"/>
                </a:solidFill>
              </a:rPr>
              <a:t>imgres?imgurl</a:t>
            </a:r>
            <a:r>
              <a:rPr lang="en-US" u="sng" dirty="0">
                <a:solidFill>
                  <a:schemeClr val="hlink"/>
                </a:solidFill>
              </a:rPr>
              <a:t>=https://cdn-images-1.medium.com/max/1600/1*f9a162GhpMbiTVTAua_lLQ.png&amp;imgrefurl=https://hackernoon.com/gradient-descent-aynk-7cbe95a778da&amp;h=768&amp;w=1366&amp;tbnid=Yiarh4BgHGVUpM:&amp;q=</a:t>
            </a:r>
            <a:r>
              <a:rPr lang="en-US" u="sng" dirty="0" err="1">
                <a:solidFill>
                  <a:schemeClr val="hlink"/>
                </a:solidFill>
              </a:rPr>
              <a:t>gradient+descent&amp;tbnh</a:t>
            </a:r>
            <a:r>
              <a:rPr lang="en-US" u="sng" dirty="0">
                <a:solidFill>
                  <a:schemeClr val="hlink"/>
                </a:solidFill>
              </a:rPr>
              <a:t>=119&amp;tbnw=214&amp;usg=AI4_-kTeiSvjrrWP36LlCem-_J9Q6kk15g&amp;vet=12ahUKEwjoyN2_j_HeAhVIe7wKHSEJAXwQ9QEwAHoECAoQBg..i&amp;docid=WPS3uPTi7A72oM&amp;sa=</a:t>
            </a:r>
            <a:r>
              <a:rPr lang="en-US" u="sng" dirty="0" err="1">
                <a:solidFill>
                  <a:schemeClr val="hlink"/>
                </a:solidFill>
              </a:rPr>
              <a:t>X&amp;ved</a:t>
            </a:r>
            <a:r>
              <a:rPr lang="en-US" u="sng" dirty="0">
                <a:solidFill>
                  <a:schemeClr val="hlink"/>
                </a:solidFill>
              </a:rPr>
              <a:t>=2ahUKEwjoyN2_j_HeAhVIe7wKHSEJAXwQ9QEwAHoECAoQBg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3074" name="Picture 2" descr="ãgradient descen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50" y="2028111"/>
            <a:ext cx="3600000" cy="20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https://matplotlib.org/examples/mplot3d/surface3d_demo.html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mplot3d example code: surface3d_demo.py</a:t>
            </a:r>
          </a:p>
          <a:p>
            <a:endParaRPr lang="fr-FR" altLang="zh-TW" b="1" dirty="0"/>
          </a:p>
        </p:txBody>
      </p:sp>
      <p:pic>
        <p:nvPicPr>
          <p:cNvPr id="1028" name="Picture 4" descr="../../_images/surface3d_demo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22" y="2006601"/>
            <a:ext cx="2880000" cy="23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https://jakevdp.github.io/PythonDataScienceHandbook/04.12-three-dimensional-plotting.html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7532" y="2200053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Three-Dimensional Plotting in </a:t>
            </a:r>
            <a:r>
              <a:rPr lang="en-US" altLang="zh-TW" b="1" dirty="0" err="1"/>
              <a:t>Matplotlib</a:t>
            </a:r>
            <a:endParaRPr lang="en-US" altLang="zh-TW" b="1" dirty="0"/>
          </a:p>
          <a:p>
            <a:endParaRPr lang="fr-FR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38" y="1432217"/>
            <a:ext cx="4433310" cy="30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https://github.com/sherrym/tf-tutorial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Tutorial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sherry</a:t>
            </a:r>
          </a:p>
          <a:p>
            <a:endParaRPr lang="en-US" altLang="zh-TW" b="1" dirty="0"/>
          </a:p>
          <a:p>
            <a:r>
              <a:rPr lang="en-US" altLang="zh-TW" b="1" dirty="0"/>
              <a:t>1_linear_regression_model.ipynb</a:t>
            </a:r>
          </a:p>
        </p:txBody>
      </p:sp>
    </p:spTree>
    <p:extLst>
      <p:ext uri="{BB962C8B-B14F-4D97-AF65-F5344CB8AC3E}">
        <p14:creationId xmlns:p14="http://schemas.microsoft.com/office/powerpoint/2010/main" val="5774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https://github.com/tccnchsu/Numerical_Analysis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  for optimization problem</a:t>
            </a:r>
            <a:endParaRPr lang="en-US" altLang="zh-TW" b="1" dirty="0"/>
          </a:p>
          <a:p>
            <a:r>
              <a:rPr lang="en-US" altLang="zh-TW" b="1" dirty="0" err="1"/>
              <a:t>optimizationproblem.ipynb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537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896</Words>
  <Application>Microsoft Office PowerPoint</Application>
  <PresentationFormat>如螢幕大小 (16:9)</PresentationFormat>
  <Paragraphs>252</Paragraphs>
  <Slides>49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2" baseType="lpstr">
      <vt:lpstr>Roboto</vt:lpstr>
      <vt:lpstr>Arial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88</cp:revision>
  <dcterms:modified xsi:type="dcterms:W3CDTF">2018-11-26T03:33:32Z</dcterms:modified>
</cp:coreProperties>
</file>